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jpg>
</file>

<file path=ppt/media/image05.jpg>
</file>

<file path=ppt/media/image06.jpg>
</file>

<file path=ppt/media/image07.jpg>
</file>

<file path=ppt/media/image08.jp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When presenting: improve body language and better transitions between people and speak clearer. Take off full sentences from powerpoint so we are not really off the slides (put a title and then explain it or just pictures). 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flipH="1" rot="10800000">
            <a:off x="0" y="3093234"/>
            <a:ext cx="8458200" cy="712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 txBox="1"/>
          <p:nvPr>
            <p:ph type="ctrTitle"/>
          </p:nvPr>
        </p:nvSpPr>
        <p:spPr>
          <a:xfrm>
            <a:off x="685800" y="1300757"/>
            <a:ext cx="7772400" cy="1684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defRPr sz="7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685800" y="3093357"/>
            <a:ext cx="7772400" cy="7124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2"/>
              </a:buClr>
              <a:buNone/>
              <a:defRPr b="1">
                <a:solidFill>
                  <a:schemeClr val="lt2"/>
                </a:solidFill>
              </a:defRPr>
            </a:lvl1pPr>
            <a:lvl2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2pPr>
            <a:lvl3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3pPr>
            <a:lvl4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4pPr>
            <a:lvl5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5pPr>
            <a:lvl6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6pPr>
            <a:lvl7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7pPr>
            <a:lvl8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8pPr>
            <a:lvl9pPr>
              <a:spcBef>
                <a:spcPts val="0"/>
              </a:spcBef>
              <a:buClr>
                <a:schemeClr val="lt2"/>
              </a:buClr>
              <a:buSzPct val="100000"/>
              <a:buNone/>
              <a:defRPr b="1"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" name="Shape 1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457200" y="1460499"/>
            <a:ext cx="40302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2" type="body"/>
          </p:nvPr>
        </p:nvSpPr>
        <p:spPr>
          <a:xfrm>
            <a:off x="4656667" y="1461908"/>
            <a:ext cx="4030200" cy="3465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0" y="205977"/>
            <a:ext cx="8686800" cy="11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0" y="4406309"/>
            <a:ext cx="8686800" cy="5195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24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buNone/>
              <a:defRPr/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None/>
              <a:defRPr b="1"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defRPr sz="2400">
                <a:solidFill>
                  <a:schemeClr val="dk2"/>
                </a:solidFill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defRPr sz="2400">
                <a:solidFill>
                  <a:schemeClr val="dk2"/>
                </a:solidFill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9.png"/><Relationship Id="rId4" Type="http://schemas.openxmlformats.org/officeDocument/2006/relationships/image" Target="../media/image0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ctrTitle"/>
          </p:nvPr>
        </p:nvSpPr>
        <p:spPr>
          <a:xfrm>
            <a:off x="855000" y="2594300"/>
            <a:ext cx="7772400" cy="1180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Adopt an Oyster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685800" y="2811343"/>
            <a:ext cx="7772400" cy="13544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2400"/>
              <a:t>Pitch for Billion Oyster Project (Team 3)</a:t>
            </a:r>
          </a:p>
        </p:txBody>
      </p:sp>
      <p:pic>
        <p:nvPicPr>
          <p:cNvPr id="39" name="Shape 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0419" y="2594300"/>
            <a:ext cx="1859224" cy="237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403725" y="312902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8200">
                <a:solidFill>
                  <a:srgbClr val="00FF00"/>
                </a:solidFill>
              </a:rPr>
              <a:t>T</a:t>
            </a:r>
            <a:r>
              <a:rPr lang="en" sz="8200">
                <a:solidFill>
                  <a:srgbClr val="45818E"/>
                </a:solidFill>
              </a:rPr>
              <a:t>H</a:t>
            </a:r>
            <a:r>
              <a:rPr lang="en" sz="8200">
                <a:solidFill>
                  <a:srgbClr val="6FA8DC"/>
                </a:solidFill>
              </a:rPr>
              <a:t>A</a:t>
            </a:r>
            <a:r>
              <a:rPr lang="en" sz="8200">
                <a:solidFill>
                  <a:srgbClr val="B45F06"/>
                </a:solidFill>
              </a:rPr>
              <a:t>N</a:t>
            </a:r>
            <a:r>
              <a:rPr lang="en" sz="8200">
                <a:solidFill>
                  <a:srgbClr val="134F5C"/>
                </a:solidFill>
              </a:rPr>
              <a:t>K</a:t>
            </a:r>
            <a:r>
              <a:rPr lang="en" sz="8200">
                <a:solidFill>
                  <a:schemeClr val="dk1"/>
                </a:solidFill>
              </a:rPr>
              <a:t> </a:t>
            </a:r>
            <a:r>
              <a:rPr lang="en" sz="8200">
                <a:solidFill>
                  <a:srgbClr val="351C75"/>
                </a:solidFill>
              </a:rPr>
              <a:t>Y</a:t>
            </a:r>
            <a:r>
              <a:rPr lang="en" sz="8200">
                <a:solidFill>
                  <a:srgbClr val="38761D"/>
                </a:solidFill>
              </a:rPr>
              <a:t>O</a:t>
            </a:r>
            <a:r>
              <a:rPr lang="en" sz="8200">
                <a:solidFill>
                  <a:srgbClr val="FFFF00"/>
                </a:solidFill>
              </a:rPr>
              <a:t>U</a:t>
            </a:r>
            <a:r>
              <a:rPr lang="en" sz="8200">
                <a:solidFill>
                  <a:srgbClr val="C27BA0"/>
                </a:solidFill>
              </a:rPr>
              <a:t>!</a:t>
            </a:r>
            <a:r>
              <a:rPr lang="en" sz="8200">
                <a:solidFill>
                  <a:srgbClr val="FF0000"/>
                </a:solidFill>
              </a:rPr>
              <a:t>!</a:t>
            </a:r>
            <a:r>
              <a:rPr lang="en" sz="8200">
                <a:solidFill>
                  <a:srgbClr val="00FF00"/>
                </a:solidFill>
              </a:rPr>
              <a:t>!</a:t>
            </a:r>
            <a:r>
              <a:rPr lang="en" sz="8200">
                <a:solidFill>
                  <a:srgbClr val="A61C00"/>
                </a:solidFill>
              </a:rPr>
              <a:t>!</a:t>
            </a:r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362" y="1812300"/>
            <a:ext cx="5849274" cy="316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Adopt an Oyster</a:t>
            </a:r>
          </a:p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People will be able to </a:t>
            </a:r>
            <a:r>
              <a:rPr lang="en" u="sng"/>
              <a:t>visit website to adopt and customize</a:t>
            </a:r>
            <a:r>
              <a:rPr lang="en"/>
              <a:t> their oyster adoption.</a:t>
            </a:r>
          </a:p>
          <a:p>
            <a:pPr indent="-4191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Similar to </a:t>
            </a:r>
            <a:r>
              <a:rPr lang="en" u="sng"/>
              <a:t>Adopt-a-Highway.</a:t>
            </a:r>
          </a:p>
        </p:txBody>
      </p:sp>
      <p:pic>
        <p:nvPicPr>
          <p:cNvPr id="46" name="Shape 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1939" y="3161225"/>
            <a:ext cx="2660123" cy="176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2400"/>
              <a:t>Only people involved in project are middle-schoolers.</a:t>
            </a:r>
          </a:p>
          <a:p>
            <a:pPr indent="-381000" lvl="0" marL="457200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2400"/>
              <a:t>Website designed to </a:t>
            </a:r>
            <a:r>
              <a:rPr lang="en" sz="2400" u="sng"/>
              <a:t>get more involved.</a:t>
            </a:r>
          </a:p>
          <a:p>
            <a:pPr indent="-381000" lvl="0" marL="45720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2400"/>
              <a:t>Attempt to i</a:t>
            </a:r>
            <a:r>
              <a:rPr lang="en" sz="2400" u="sng"/>
              <a:t>nterest teens and adults.</a:t>
            </a:r>
          </a:p>
        </p:txBody>
      </p:sp>
      <p:pic>
        <p:nvPicPr>
          <p:cNvPr id="53" name="Shape 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967" y="3169650"/>
            <a:ext cx="2825928" cy="15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Shape 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2823" y="3169651"/>
            <a:ext cx="2410228" cy="159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Website </a:t>
            </a:r>
          </a:p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The website would </a:t>
            </a:r>
            <a:r>
              <a:rPr lang="en" u="sng"/>
              <a:t>include many facts concerning the purpose, importance and benefits</a:t>
            </a:r>
            <a:r>
              <a:rPr lang="en"/>
              <a:t> of the Billion Oyster Project. </a:t>
            </a:r>
          </a:p>
          <a:p>
            <a:pPr indent="-419100" lvl="0" marL="457200" algn="l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/>
              <a:t>It would contain an </a:t>
            </a:r>
            <a:r>
              <a:rPr lang="en" u="sng"/>
              <a:t>avenue for customized adoption</a:t>
            </a:r>
            <a:r>
              <a:rPr lang="en"/>
              <a:t> for interested parties.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457200" y="205977"/>
            <a:ext cx="8229600" cy="11414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Website Layout</a:t>
            </a:r>
          </a:p>
        </p:txBody>
      </p:sp>
      <p:pic>
        <p:nvPicPr>
          <p:cNvPr id="66" name="Shape 66"/>
          <p:cNvPicPr preferRelativeResize="0"/>
          <p:nvPr/>
        </p:nvPicPr>
        <p:blipFill rotWithShape="1">
          <a:blip r:embed="rId3">
            <a:alphaModFix/>
          </a:blip>
          <a:srcRect b="29462" l="2009" r="23580" t="9093"/>
          <a:stretch/>
        </p:blipFill>
        <p:spPr>
          <a:xfrm rot="-5400000">
            <a:off x="2684025" y="-139024"/>
            <a:ext cx="3657123" cy="6800974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715412" y="663687"/>
            <a:ext cx="3626425" cy="5143499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72" name="Shape 72"/>
          <p:cNvSpPr txBox="1"/>
          <p:nvPr/>
        </p:nvSpPr>
        <p:spPr>
          <a:xfrm rot="254772">
            <a:off x="2834060" y="3688711"/>
            <a:ext cx="2524228" cy="641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EA9999"/>
                </a:solidFill>
              </a:rPr>
              <a:t>⃝ Brooklyn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580750" y="-1057999"/>
            <a:ext cx="3660499" cy="8586748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1" type="body"/>
          </p:nvPr>
        </p:nvSpPr>
        <p:spPr>
          <a:xfrm>
            <a:off x="457200" y="1460499"/>
            <a:ext cx="8229600" cy="34652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 b="0" l="41884" r="0" t="0"/>
          <a:stretch/>
        </p:blipFill>
        <p:spPr>
          <a:xfrm rot="-5400000">
            <a:off x="2705363" y="-962438"/>
            <a:ext cx="3764150" cy="840497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Shape 89"/>
          <p:cNvPicPr preferRelativeResize="0"/>
          <p:nvPr/>
        </p:nvPicPr>
        <p:blipFill rotWithShape="1">
          <a:blip r:embed="rId3">
            <a:alphaModFix/>
          </a:blip>
          <a:srcRect b="0" l="30550" r="0" t="0"/>
          <a:stretch/>
        </p:blipFill>
        <p:spPr>
          <a:xfrm rot="-5400000">
            <a:off x="2924575" y="458450"/>
            <a:ext cx="3294848" cy="550814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moder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